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69" r:id="rId3"/>
    <p:sldId id="267" r:id="rId4"/>
    <p:sldId id="270" r:id="rId5"/>
    <p:sldId id="266" r:id="rId6"/>
    <p:sldId id="261" r:id="rId7"/>
    <p:sldId id="263" r:id="rId8"/>
    <p:sldId id="260" r:id="rId9"/>
    <p:sldId id="262" r:id="rId10"/>
    <p:sldId id="268" r:id="rId11"/>
    <p:sldId id="264" r:id="rId12"/>
    <p:sldId id="25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89"/>
    <p:restoredTop sz="96208"/>
  </p:normalViewPr>
  <p:slideViewPr>
    <p:cSldViewPr snapToGrid="0" snapToObjects="1">
      <p:cViewPr>
        <p:scale>
          <a:sx n="42" d="100"/>
          <a:sy n="42" d="100"/>
        </p:scale>
        <p:origin x="1104" y="1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CAE9B-4D73-7C43-B098-E465EB608305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60245-44AC-A649-BF64-A52AF023E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3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O’Leary Peak is a volcanic dome located about 35 km northeast of Flagstaff, just to the north of Sunset Crater. </a:t>
            </a:r>
          </a:p>
          <a:p>
            <a:r>
              <a:rPr lang="en-US"/>
              <a:t>The map on the right shows most of the San Francisco Volcanic Field with a box around the area of O’Leary Peak.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1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0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9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22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8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– continue to do field work at this site </a:t>
            </a:r>
          </a:p>
          <a:p>
            <a:r>
              <a:rPr lang="en-US" dirty="0"/>
              <a:t>2 – use a drone to get better images of the flow units to better understand how everything is connected </a:t>
            </a:r>
          </a:p>
          <a:p>
            <a:r>
              <a:rPr lang="en-US" dirty="0"/>
              <a:t>3 – top-down hike to look for more sedimentary units or other outcrops of rock for indications of how this was exposed or brought to this location</a:t>
            </a:r>
          </a:p>
          <a:p>
            <a:r>
              <a:rPr lang="en-US" dirty="0"/>
              <a:t>4 – compare my thin sections to known samples to cross reference – especially for the sedimentary units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568DE-4E4B-D948-8CA3-95055A1864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9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04D1-F41E-1C43-A269-5C63ED366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94E85-639F-804C-9D18-AE4C6E71F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E37-2821-A049-868B-F6E2676A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23E31-AF5D-CF47-AC68-ED1DBDFA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976A7-EE7B-E240-A396-EC9591C7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9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08A2-ED4D-7A40-A288-36CFDFFE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5135D-9430-CD4A-B3E4-29ECBF1AB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2A9BD-53C3-7148-8C88-C046830A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9D580-223B-0B49-9E72-898F2AB5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2A311-809A-524F-B95F-097EEBEF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26AE3-377A-144E-9A65-03181C89F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FA20C-20F5-7D4C-ABB8-70919864E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22F2-4A8C-2147-B0F8-CFB8DDC5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465B-FD1C-E849-AE8D-9A9AE25D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50A1B-E741-B04E-9A6F-278EF160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5BF2C-0489-234D-81EE-41DCA5FF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72A54-1EB1-4745-A472-AA290C3AD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ECFC-D3F2-7D46-9EB3-72794344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6A127-13EB-1C4D-B172-52FBC6E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A7BD6-04EA-2149-B031-467B3306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8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30B3-A6A9-DC46-BFE2-B82E87FC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2574-0216-F74F-9289-37E3FDFFB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649F-E255-B841-83E6-CB48BA09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DCDD6-2EBF-784C-961C-D1709F35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430D5-479D-C342-B18F-C58190F3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1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87EE-B01C-6949-9926-1CFA05FC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3E860-0FDB-924F-A380-ABD27BF8E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B4B38-C3D7-FE49-83CD-534C90B06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0F2A9-44FB-5D4B-9B54-300C5BDA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C3A05-EFED-884E-B72B-0C051CBB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A3D41-DDDD-FE4A-9DB0-144690EE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B6C9-8AA9-5749-9950-0A290647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4A3B1-F3F3-FE45-8C00-532F5F7BE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BAEBD-EB14-744A-9D3C-4693DEC1C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5418C-45D7-8249-A487-7B5910CD7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4759D-93E0-9A4A-9236-1073D6B54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7387BB-779C-D74C-8C82-522C15C0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73040-0530-024D-A101-60D3CF1F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C27B6-501D-9E47-A0EB-0C25BA4E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D8FC-E016-AA4A-AFB1-FDCD7EC5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BE00E-B14A-5A4A-A2CF-54525084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24146-1588-A040-AF1A-C476ADC2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A3A9D-936F-5849-B756-B766266B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3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AFE63-1A38-7B4C-8E4B-586BF5F3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E77F8-0D42-B34A-86F8-38C5E841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24B81-71DF-6D40-8865-E8975FAE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5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150D-09F8-6242-8318-62EA4B86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4658-ADB5-6944-BF41-4AC24283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84A75-88EC-074A-A0B2-48D49C91D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AD81A-9080-3545-92A0-7E1529DE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77A56-92E3-B446-BB5C-BED763F9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5D2B7-F5E0-7643-BE3C-2BCB1C8E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974F6-E97E-484B-BF12-6EF6E14B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64383-8732-4640-87DD-DA492E6CF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B8FD0-3D24-CE43-BA71-AB3702924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3703F-388A-5741-9411-35AF564C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C65E3-5583-1A4A-9AF9-CA3975F8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19405-D82A-6C4C-9B89-ABEE1ADC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08F5F-2246-1E41-958A-D1BE2056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5D907-F978-304D-8500-87C749DA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D4B3D-3FBB-9A40-BD17-977BCF565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2A03-6B39-1245-92E0-CB41987E9F0A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230B9-67B0-3D48-A2DB-EA86FC6DC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9DB77-A5DF-B945-A954-2AD0FB854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4C63F-5447-A246-A357-E76D9BD7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7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5.tiff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03F0B8-614F-6A46-8730-BDD53D0B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52" y="-578850"/>
            <a:ext cx="13308089" cy="8899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444AF1-E431-2E46-830F-3A5E3B28B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386" y="872331"/>
            <a:ext cx="8561614" cy="212776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Identifying unique emplacement characteristics of O’Leary Peak: a volcanic dome in the San Francisco Volcanic Field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AC9F0-E9F1-5045-902D-4DF496121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56" y="3251625"/>
            <a:ext cx="4929724" cy="180805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Erin Kaplan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Mentor Dr. Nancy Riggs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 Space Grant Symposium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17,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8DF1F-B48D-EA46-B3A0-7737D6C2E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0" y="5168900"/>
            <a:ext cx="1270000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3512E-9A1A-1F45-80B8-C1D5E521DB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859" y="5168900"/>
            <a:ext cx="1616668" cy="17028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8D78F-66AA-7749-A579-D757F3B5B8F4}"/>
              </a:ext>
            </a:extLst>
          </p:cNvPr>
          <p:cNvSpPr txBox="1"/>
          <p:nvPr/>
        </p:nvSpPr>
        <p:spPr>
          <a:xfrm>
            <a:off x="8061873" y="6524516"/>
            <a:ext cx="2306493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geodil.dperkins.org</a:t>
            </a:r>
            <a:r>
              <a:rPr lang="en-US" sz="1050" dirty="0"/>
              <a:t>/h/560.html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A04F5-F8AE-AA40-B585-5ACF8406A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6" y="5279893"/>
            <a:ext cx="2196279" cy="15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7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37FC-9F34-8046-903D-5B601611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dirty="0"/>
              <a:t>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709B7-6ED6-F74D-AAFE-B45D4BAD3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Toothpaste analogy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contact between units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bedding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Sedimentary rocks along for the ride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85B54-AFBD-0546-BDBE-2BD434625CEF}"/>
              </a:ext>
            </a:extLst>
          </p:cNvPr>
          <p:cNvSpPr txBox="1"/>
          <p:nvPr/>
        </p:nvSpPr>
        <p:spPr>
          <a:xfrm>
            <a:off x="10049691" y="4638544"/>
            <a:ext cx="2142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www.youworkforthem.com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/photo/198242/hand-squeezing-tube-of-toothpaste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834EF-B6D9-6343-899B-52458F4C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479" y="1825625"/>
            <a:ext cx="3949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7B5A-D5B0-914C-AC00-AD455C6D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Future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E451-4238-C44E-A354-5A0AC4E03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 to make visits to O’Leary Peak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Drone use to look at variations in obsidian flow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 thin sections to known samples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BFF52-1053-4444-92CC-3ADE9140B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0" y="3429000"/>
            <a:ext cx="25717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A80B5-DC52-CD47-9671-C3CAABF752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021" y="104502"/>
            <a:ext cx="2456362" cy="32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CEBC-9171-3042-B66B-B4E94192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7949-5B79-3248-8B92-CF64952B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0506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Arizona Space Grant consortium </a:t>
            </a:r>
          </a:p>
          <a:p>
            <a:r>
              <a:rPr lang="en-US" sz="2400" dirty="0"/>
              <a:t>NAU NASA Space Grant Program</a:t>
            </a:r>
          </a:p>
          <a:p>
            <a:r>
              <a:rPr lang="en-US" sz="2400" dirty="0"/>
              <a:t>Dr. Nancy Riggs, mentor</a:t>
            </a:r>
          </a:p>
          <a:p>
            <a:r>
              <a:rPr lang="en-US" sz="2400" dirty="0"/>
              <a:t>Fieldwork companions, Kaitlin Boren and Paetyn McCarter</a:t>
            </a:r>
          </a:p>
          <a:p>
            <a:r>
              <a:rPr lang="en-US" sz="2400" dirty="0"/>
              <a:t>Marcus and my parents for the support on this research project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66C88-ADAB-5C47-8894-0F03E2E3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0" y="5155453"/>
            <a:ext cx="1270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EE9697-B679-4945-8B74-2DCD0DB62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8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7EC6D-4F9A-8742-BB70-0144484A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824" y="2726926"/>
            <a:ext cx="3562349" cy="702074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55DFD-3347-6742-B828-495FABCBE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0" y="5168900"/>
            <a:ext cx="1270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440D-20E0-2A40-9824-FC90ED7D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38C58-8F21-6041-966F-0BBBC32E9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 about emplacement of dome volcanoes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the sedimentary rocks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Connect dome volcano emplacement to O’Leary Peak and sedimentary rock units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6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9E62-AA51-824E-ACEB-4F6C0B84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BF6AB-971B-B14B-991A-3F2B89FF0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E66B9-C814-9045-A0ED-46F814CEB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3248"/>
            <a:ext cx="5790171" cy="5254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28B7D-1897-664B-B57B-5AAA0341C0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171" y="0"/>
            <a:ext cx="6401829" cy="38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33D86-87E8-3243-B926-A73B1678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456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F7D81-D34E-5A4C-A2B0-360D378FF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58" y="2945673"/>
            <a:ext cx="2858589" cy="27479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Expectations: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Dark rocks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Obsidian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Blocky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Steep sided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volcanic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BF91A-C88A-D34F-B096-8D135C4E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457" y="5168900"/>
            <a:ext cx="1270000" cy="168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6A543-C40C-2E48-8A02-FF0B611D33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370" y="3221118"/>
            <a:ext cx="5279420" cy="364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4392F-9559-4D4F-AF6F-CF4448ED92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/>
        </p:blipFill>
        <p:spPr>
          <a:xfrm>
            <a:off x="4003472" y="-1419"/>
            <a:ext cx="5860993" cy="3222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183B4-0C24-FF44-82E9-7A9CB3A8DC7B}"/>
              </a:ext>
            </a:extLst>
          </p:cNvPr>
          <p:cNvSpPr txBox="1"/>
          <p:nvPr/>
        </p:nvSpPr>
        <p:spPr>
          <a:xfrm>
            <a:off x="10446790" y="2604793"/>
            <a:ext cx="140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www.petesthousandpeaks.com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/Captions/Apr%202000%20Captions/1986%20Leads/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UnivKear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ObsDm.html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5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33D86-87E8-3243-B926-A73B1678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34EAB-D9FB-AA4D-9E11-62EDB5127E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881" y="0"/>
            <a:ext cx="4219576" cy="562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EF9D2-7026-C84E-9A70-32802386DD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648"/>
            <a:ext cx="4100513" cy="5467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BF91A-C88A-D34F-B096-8D135C4E8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457" y="5168900"/>
            <a:ext cx="1270000" cy="168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FE097-BEE8-DE43-8767-5A8E2852CCF9}"/>
              </a:ext>
            </a:extLst>
          </p:cNvPr>
          <p:cNvSpPr txBox="1"/>
          <p:nvPr/>
        </p:nvSpPr>
        <p:spPr>
          <a:xfrm>
            <a:off x="4438989" y="2305218"/>
            <a:ext cx="275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Obsidian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Sedimentary rocks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41535F1A-B6AC-EC48-98EA-25DF92EC5184}"/>
              </a:ext>
            </a:extLst>
          </p:cNvPr>
          <p:cNvSpPr/>
          <p:nvPr/>
        </p:nvSpPr>
        <p:spPr>
          <a:xfrm>
            <a:off x="9183189" y="3429000"/>
            <a:ext cx="352697" cy="450669"/>
          </a:xfrm>
          <a:prstGeom prst="frame">
            <a:avLst/>
          </a:prstGeom>
          <a:solidFill>
            <a:schemeClr val="tx1"/>
          </a:solidFill>
          <a:ln w="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8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D8EC-665B-B14B-984E-6DF8DB74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Methods / Analysis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51DD1-FAD2-5349-BF35-F9D0A733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Fieldwork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Collect samples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Make thin sections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C68E2-EB93-C24F-A5C3-AABA37DB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80" y="5556"/>
            <a:ext cx="6732820" cy="3640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B55B3-B100-D84A-A479-633645E6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763961"/>
            <a:ext cx="2976563" cy="2728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FE091-565E-AC43-82C7-0D58F815F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796" y="3763960"/>
            <a:ext cx="2781661" cy="2728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FAC9D-E168-914F-B7D4-4DEB9BAD4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127" y="3763960"/>
            <a:ext cx="3110064" cy="272891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5401AF6-AA2E-F149-82FB-CCABC1A8B13A}"/>
              </a:ext>
            </a:extLst>
          </p:cNvPr>
          <p:cNvSpPr/>
          <p:nvPr/>
        </p:nvSpPr>
        <p:spPr>
          <a:xfrm>
            <a:off x="3330856" y="5128417"/>
            <a:ext cx="657225" cy="272257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D2E639F-88FE-1546-92E3-04C191A6ED8C}"/>
              </a:ext>
            </a:extLst>
          </p:cNvPr>
          <p:cNvSpPr/>
          <p:nvPr/>
        </p:nvSpPr>
        <p:spPr>
          <a:xfrm>
            <a:off x="7280120" y="5168900"/>
            <a:ext cx="657225" cy="272257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EB209-B896-6D43-91DC-D310A3F41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8457" y="5168900"/>
            <a:ext cx="1270000" cy="168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0AA4E2-9F77-FC47-874A-1C67B7CC1D68}"/>
              </a:ext>
            </a:extLst>
          </p:cNvPr>
          <p:cNvSpPr txBox="1"/>
          <p:nvPr/>
        </p:nvSpPr>
        <p:spPr>
          <a:xfrm>
            <a:off x="1005840" y="6492874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1DC55-63C4-4443-A54F-F5C9BC01186B}"/>
              </a:ext>
            </a:extLst>
          </p:cNvPr>
          <p:cNvSpPr txBox="1"/>
          <p:nvPr/>
        </p:nvSpPr>
        <p:spPr>
          <a:xfrm>
            <a:off x="4831298" y="6492874"/>
            <a:ext cx="156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AE01E-7DC4-1F43-97B7-C235EC738C85}"/>
              </a:ext>
            </a:extLst>
          </p:cNvPr>
          <p:cNvSpPr txBox="1"/>
          <p:nvPr/>
        </p:nvSpPr>
        <p:spPr>
          <a:xfrm>
            <a:off x="8854909" y="6508114"/>
            <a:ext cx="145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 section</a:t>
            </a:r>
          </a:p>
        </p:txBody>
      </p:sp>
    </p:spTree>
    <p:extLst>
      <p:ext uri="{BB962C8B-B14F-4D97-AF65-F5344CB8AC3E}">
        <p14:creationId xmlns:p14="http://schemas.microsoft.com/office/powerpoint/2010/main" val="153095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72D64A-9FB8-534B-A02B-C06E9D13C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90" y="1243575"/>
            <a:ext cx="2571749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55905-8655-C248-81A2-12F4434B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6" y="183856"/>
            <a:ext cx="3757614" cy="8778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 – Rocks in the Field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F73FD-66B7-6340-A38D-DC345A160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355" y="3463432"/>
            <a:ext cx="2553142" cy="3404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A4790-5E98-3340-8C56-EB3E027B3A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339" y="3463433"/>
            <a:ext cx="2558200" cy="3410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27773-C9AE-C348-9F9D-DAAD05C3E4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523" y="0"/>
            <a:ext cx="2597575" cy="3463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F54BC-6405-544B-9E4D-BDCEF9B24775}"/>
              </a:ext>
            </a:extLst>
          </p:cNvPr>
          <p:cNvSpPr txBox="1"/>
          <p:nvPr/>
        </p:nvSpPr>
        <p:spPr>
          <a:xfrm>
            <a:off x="64309" y="2008337"/>
            <a:ext cx="37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15FC7A-9721-484F-B80C-818592F546D4}"/>
              </a:ext>
            </a:extLst>
          </p:cNvPr>
          <p:cNvSpPr txBox="1"/>
          <p:nvPr/>
        </p:nvSpPr>
        <p:spPr>
          <a:xfrm>
            <a:off x="2540500" y="5181145"/>
            <a:ext cx="41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CE42E-973B-E641-ADC7-81F29BD2F002}"/>
              </a:ext>
            </a:extLst>
          </p:cNvPr>
          <p:cNvSpPr txBox="1"/>
          <p:nvPr/>
        </p:nvSpPr>
        <p:spPr>
          <a:xfrm>
            <a:off x="4633357" y="1639005"/>
            <a:ext cx="52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F56C3-09AF-274F-B5BD-14023E381723}"/>
              </a:ext>
            </a:extLst>
          </p:cNvPr>
          <p:cNvSpPr txBox="1"/>
          <p:nvPr/>
        </p:nvSpPr>
        <p:spPr>
          <a:xfrm>
            <a:off x="7047722" y="5644118"/>
            <a:ext cx="49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F91E9D-AE60-E444-A290-C7338C850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8457" y="5168900"/>
            <a:ext cx="1270000" cy="168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96A69-B3F0-1A40-9570-D2EA7945F5A9}"/>
              </a:ext>
            </a:extLst>
          </p:cNvPr>
          <p:cNvSpPr txBox="1"/>
          <p:nvPr/>
        </p:nvSpPr>
        <p:spPr>
          <a:xfrm>
            <a:off x="8805622" y="1098094"/>
            <a:ext cx="44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05FE39-49E3-354B-BBE3-D06D8286F4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486" y="-1"/>
            <a:ext cx="2597575" cy="34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1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24C3DF-F194-2A43-8EFC-71419E51A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44" y="866278"/>
            <a:ext cx="3023189" cy="323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55905-8655-C248-81A2-12F4434B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15" y="240435"/>
            <a:ext cx="6587836" cy="77663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 – Volcanic Samples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0D0023-B183-FF41-99B4-10D6EA1FA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0"/>
          <a:stretch/>
        </p:blipFill>
        <p:spPr>
          <a:xfrm>
            <a:off x="3262878" y="3816697"/>
            <a:ext cx="2999339" cy="3041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BCA854-2D09-4A4A-B53A-97C3E1D8B5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161" y="866278"/>
            <a:ext cx="2945928" cy="2950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A1F7CB-F2AB-5440-A829-3993390029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7841" y="3945071"/>
            <a:ext cx="2580616" cy="2803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1F2DE6-2EEA-6C44-A966-65DC05815574}"/>
              </a:ext>
            </a:extLst>
          </p:cNvPr>
          <p:cNvSpPr txBox="1"/>
          <p:nvPr/>
        </p:nvSpPr>
        <p:spPr>
          <a:xfrm>
            <a:off x="411100" y="2176579"/>
            <a:ext cx="43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971D85-4988-5347-8903-07E1864EDEF1}"/>
              </a:ext>
            </a:extLst>
          </p:cNvPr>
          <p:cNvSpPr txBox="1"/>
          <p:nvPr/>
        </p:nvSpPr>
        <p:spPr>
          <a:xfrm>
            <a:off x="5111582" y="2784823"/>
            <a:ext cx="4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F8F05-A832-224E-BB8F-9EE6635500C2}"/>
              </a:ext>
            </a:extLst>
          </p:cNvPr>
          <p:cNvSpPr txBox="1"/>
          <p:nvPr/>
        </p:nvSpPr>
        <p:spPr>
          <a:xfrm>
            <a:off x="2834058" y="5346907"/>
            <a:ext cx="38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9F90C2-C20F-B147-A4DC-3317751D34B1}"/>
              </a:ext>
            </a:extLst>
          </p:cNvPr>
          <p:cNvSpPr txBox="1"/>
          <p:nvPr/>
        </p:nvSpPr>
        <p:spPr>
          <a:xfrm>
            <a:off x="9141878" y="2784823"/>
            <a:ext cx="53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020EC1-4BAF-5C41-B928-86E8CD816A81}"/>
              </a:ext>
            </a:extLst>
          </p:cNvPr>
          <p:cNvSpPr txBox="1"/>
          <p:nvPr/>
        </p:nvSpPr>
        <p:spPr>
          <a:xfrm>
            <a:off x="9035087" y="5384857"/>
            <a:ext cx="53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D310A7-686A-5E4E-B79B-7B14D61BF3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239" y="104847"/>
            <a:ext cx="2359820" cy="3146425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A0E3180D-543D-2343-8FDD-091CBD22D4FF}"/>
              </a:ext>
            </a:extLst>
          </p:cNvPr>
          <p:cNvSpPr/>
          <p:nvPr/>
        </p:nvSpPr>
        <p:spPr>
          <a:xfrm>
            <a:off x="10668737" y="3367045"/>
            <a:ext cx="378823" cy="46225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08B171-F5E7-DB41-9D93-EF5A29DFA6AE}"/>
              </a:ext>
            </a:extLst>
          </p:cNvPr>
          <p:cNvSpPr/>
          <p:nvPr/>
        </p:nvSpPr>
        <p:spPr>
          <a:xfrm>
            <a:off x="2260681" y="1523623"/>
            <a:ext cx="785788" cy="73461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3721386-B0ED-624F-9681-90A910EFA521}"/>
              </a:ext>
            </a:extLst>
          </p:cNvPr>
          <p:cNvSpPr/>
          <p:nvPr/>
        </p:nvSpPr>
        <p:spPr>
          <a:xfrm>
            <a:off x="7109560" y="2714598"/>
            <a:ext cx="728870" cy="86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5F8535B-A995-9046-8566-A2E7AED4791D}"/>
              </a:ext>
            </a:extLst>
          </p:cNvPr>
          <p:cNvSpPr/>
          <p:nvPr/>
        </p:nvSpPr>
        <p:spPr>
          <a:xfrm rot="2159218">
            <a:off x="5604933" y="5890520"/>
            <a:ext cx="595103" cy="403591"/>
          </a:xfrm>
          <a:prstGeom prst="lef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B8DE4D-02C8-104C-AEB2-21CE5C7FD32F}"/>
              </a:ext>
            </a:extLst>
          </p:cNvPr>
          <p:cNvCxnSpPr/>
          <p:nvPr/>
        </p:nvCxnSpPr>
        <p:spPr>
          <a:xfrm>
            <a:off x="9696643" y="4754880"/>
            <a:ext cx="812461" cy="297180"/>
          </a:xfrm>
          <a:prstGeom prst="straightConnector1">
            <a:avLst/>
          </a:prstGeom>
          <a:ln w="25400" cap="flat">
            <a:solidFill>
              <a:srgbClr val="FF0000"/>
            </a:solidFill>
            <a:miter lim="800000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80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5905-8655-C248-81A2-12F4434B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 – Sedimentary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F4F9A-056B-CC44-8CBE-3964F5155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318" y="1737405"/>
            <a:ext cx="4642025" cy="5032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263FD-97D4-B541-92F6-6CB006B1C2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355" y="1737405"/>
            <a:ext cx="4863434" cy="5032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2EE920-6334-AF48-B5E2-31C0AC2815E5}"/>
              </a:ext>
            </a:extLst>
          </p:cNvPr>
          <p:cNvSpPr txBox="1"/>
          <p:nvPr/>
        </p:nvSpPr>
        <p:spPr>
          <a:xfrm>
            <a:off x="708699" y="5061857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72213-7E79-4940-8A6A-77ED734F496E}"/>
              </a:ext>
            </a:extLst>
          </p:cNvPr>
          <p:cNvSpPr txBox="1"/>
          <p:nvPr/>
        </p:nvSpPr>
        <p:spPr>
          <a:xfrm>
            <a:off x="6452659" y="5061857"/>
            <a:ext cx="45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C00E6A-A4D7-8646-A589-7DF96C589E4F}"/>
              </a:ext>
            </a:extLst>
          </p:cNvPr>
          <p:cNvSpPr/>
          <p:nvPr/>
        </p:nvSpPr>
        <p:spPr>
          <a:xfrm>
            <a:off x="3207026" y="2743200"/>
            <a:ext cx="728870" cy="86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C387D3-9889-D74B-8ABE-22AA4421BCB4}"/>
              </a:ext>
            </a:extLst>
          </p:cNvPr>
          <p:cNvSpPr/>
          <p:nvPr/>
        </p:nvSpPr>
        <p:spPr>
          <a:xfrm>
            <a:off x="8401879" y="4780248"/>
            <a:ext cx="278296" cy="28160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10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383</Words>
  <Application>Microsoft Macintosh PowerPoint</Application>
  <PresentationFormat>Widescreen</PresentationFormat>
  <Paragraphs>82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Identifying unique emplacement characteristics of O’Leary Peak: a volcanic dome in the San Francisco Volcanic Field</vt:lpstr>
      <vt:lpstr>Project Goals</vt:lpstr>
      <vt:lpstr>Location</vt:lpstr>
      <vt:lpstr>Observations </vt:lpstr>
      <vt:lpstr>Observations</vt:lpstr>
      <vt:lpstr>Methods / Analysis  Techniques</vt:lpstr>
      <vt:lpstr>Results – Rocks in the Field </vt:lpstr>
      <vt:lpstr>Results – Volcanic Samples </vt:lpstr>
      <vt:lpstr>Results – Sedimentary Samples</vt:lpstr>
      <vt:lpstr>Results  </vt:lpstr>
      <vt:lpstr>Future Research </vt:lpstr>
      <vt:lpstr>Acknowledgements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unique emplacement characteristics of O’Leary Peak: a volcanic dome in the San Francisco Volcanic Field</dc:title>
  <dc:subject/>
  <dc:creator>Erin A Kaplan</dc:creator>
  <cp:keywords/>
  <dc:description/>
  <cp:lastModifiedBy>Erin A Kaplan</cp:lastModifiedBy>
  <cp:revision>12</cp:revision>
  <dcterms:created xsi:type="dcterms:W3CDTF">2021-04-03T02:56:21Z</dcterms:created>
  <dcterms:modified xsi:type="dcterms:W3CDTF">2021-04-03T03:24:21Z</dcterms:modified>
  <cp:category/>
</cp:coreProperties>
</file>